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5fbd3bfc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5fbd3bfc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5fbd3bfc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5fbd3bfc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5fbd3bfc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5fbd3bfc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5fbd3bfcc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5fbd3bfc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2. SPRINT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Álmaid Utazása Hotel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0"/>
            <a:ext cx="8520600" cy="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Kezdőlap: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285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kezdőlap html-jét Herczeg Dávid és Józsa Dávid készítette. A stílust Pósa Noé rakta rá css és Bootstap5-el.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3875" y="3"/>
            <a:ext cx="5980126" cy="335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Szobák: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41775"/>
            <a:ext cx="215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szobakereső oldal html-jét Nagy Zsombor készítette. </a:t>
            </a:r>
            <a:r>
              <a:rPr lang="hu"/>
              <a:t>A stílust Pósa Noé rakta rá css és Bootstap5-el. Jelenleg csak az előre beírt szobákat mutatja, de később adatbázisból szedi majd.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100" y="1170125"/>
            <a:ext cx="6376500" cy="357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Szoba leírása: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378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Szoba leírása/megtekintése oldal html-jét Józsa Dávid készítette. </a:t>
            </a:r>
            <a:r>
              <a:rPr lang="hu"/>
              <a:t>A stílust Pósa Noé rakta rá css és Bootstap5-el. Jelenleg csak egy szobát mutat, de később adatbázisból szedi majd le.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18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62227"/>
            <a:ext cx="4572000" cy="2562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Köszönöm a figyelmet!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prezentációt Józsa Dávid készítette.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